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8BC11-779A-23F0-9925-6D22F3B68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2D76FC-7A24-5F85-4D46-D1DF257FB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DBC402-7624-D598-FF58-B055F4DF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38B1-A652-3442-A18C-FC93BC21014D}" type="datetimeFigureOut">
              <a:rPr lang="nl-NL" smtClean="0"/>
              <a:t>24-08-2022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3178EC-4BEA-6E56-D022-6D2C4578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07F4CE-3F84-DFC0-E655-44359A68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CA6-09AF-C44D-A32E-3E8349D86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04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F2F4C-86FA-C5C9-92F1-A56FA60B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311DEAC-527B-A88E-D331-28B562EB2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137190-3DDE-91C6-E364-3E8A8484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38B1-A652-3442-A18C-FC93BC21014D}" type="datetimeFigureOut">
              <a:rPr lang="nl-NL" smtClean="0"/>
              <a:t>24-08-2022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E9E3DC-F0B8-B34E-7E66-2625856C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B77890-D321-7104-D5E7-A76CBB97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CA6-09AF-C44D-A32E-3E8349D86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77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0A8967-410D-0B58-CEF1-B5C6BF3D0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8623DB-BA7C-1D81-438D-41E370F14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01A945-A1E4-4D86-49F0-EC391C17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38B1-A652-3442-A18C-FC93BC21014D}" type="datetimeFigureOut">
              <a:rPr lang="nl-NL" smtClean="0"/>
              <a:t>24-08-2022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2B8103-7CB1-2ABD-41C4-E3A4A646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E0328F-9222-239B-079A-02C3178F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CA6-09AF-C44D-A32E-3E8349D86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48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87C9B-1226-422D-5775-93156A24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36E38-043E-0BE1-E715-E5E487914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B1B8CF-592E-59A8-B71D-34B8E06A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38B1-A652-3442-A18C-FC93BC21014D}" type="datetimeFigureOut">
              <a:rPr lang="nl-NL" smtClean="0"/>
              <a:t>24-08-2022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56E3C3-3DBE-F6FF-EACC-675D44FF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DAA0EE-6751-BB8D-8E27-2B619B41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CA6-09AF-C44D-A32E-3E8349D86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01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F67CD-0AAD-5753-CB3C-A43A5FD7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C7DCAB-6750-37ED-6C25-272CF49CF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C1600E-34D3-DC4D-C804-2DF95273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38B1-A652-3442-A18C-FC93BC21014D}" type="datetimeFigureOut">
              <a:rPr lang="nl-NL" smtClean="0"/>
              <a:t>24-08-2022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51F8CE-496D-21C7-87C1-D4C002DDE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488382-DF9A-629C-8959-C4B29B84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CA6-09AF-C44D-A32E-3E8349D86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32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F86A6-FE0F-EE9B-B26C-573CD2CE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A8B210-0E73-CEEC-50B8-99BD02316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90C3F51-680C-3CF1-1CBC-0DB167F55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6E930C-FB7F-12A0-97E5-C0929C46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38B1-A652-3442-A18C-FC93BC21014D}" type="datetimeFigureOut">
              <a:rPr lang="nl-NL" smtClean="0"/>
              <a:t>24-08-2022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DD714B-5DB6-203E-51E9-7F36D7BF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9B755F-E569-C1EF-D89C-4E86A76E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CA6-09AF-C44D-A32E-3E8349D86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0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A217E-8666-7109-FCE2-A5D291C39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E1AC9F-31BB-59B0-6522-5423D3EFC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225892-B927-0787-7E76-6FB31FE6D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305E011-9474-CA40-A33B-94EAD4F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974D0A1-BA86-8C46-BEB0-2DA8E6198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9E11BF3-D588-E333-D644-14D6DB01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38B1-A652-3442-A18C-FC93BC21014D}" type="datetimeFigureOut">
              <a:rPr lang="nl-NL" smtClean="0"/>
              <a:t>24-08-2022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EFDA25E-D902-B922-ECE2-723B9DF32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B8AB20B-C7AA-03D2-7A4C-4D44AE97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CA6-09AF-C44D-A32E-3E8349D86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89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4DB1C-E842-3C75-761F-856F3656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68BCAFF-F363-56A0-267D-AC089823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38B1-A652-3442-A18C-FC93BC21014D}" type="datetimeFigureOut">
              <a:rPr lang="nl-NL" smtClean="0"/>
              <a:t>24-08-2022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1A9042-20EF-B624-5867-3FCEE56D1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0586EB-F62B-27F4-198F-585E0B4F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CA6-09AF-C44D-A32E-3E8349D86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78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460477D-8144-77D5-CED9-3DB19B32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38B1-A652-3442-A18C-FC93BC21014D}" type="datetimeFigureOut">
              <a:rPr lang="nl-NL" smtClean="0"/>
              <a:t>24-08-2022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BA63996-999E-0059-8486-0DECEF3D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96A786-0BA0-A922-2C44-79AE5E93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CA6-09AF-C44D-A32E-3E8349D86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0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6A2D3-ABC6-C605-62B8-499B8846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7047B8-9E0C-B159-4A9B-FB32B1C06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B7971E-9096-8F6C-C1F9-C38F755A1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AB712B-8927-96CA-99A2-2485F9CF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38B1-A652-3442-A18C-FC93BC21014D}" type="datetimeFigureOut">
              <a:rPr lang="nl-NL" smtClean="0"/>
              <a:t>24-08-2022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4BBE0A-52DB-E88C-7B70-DFA4E243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3EC0FF-50D5-989F-F80D-44F09AC2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CA6-09AF-C44D-A32E-3E8349D86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67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AF0B6-DE22-E56A-D613-638275334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98C6650-EFBE-5D77-6936-0E6B58D34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CB0727-6D15-1AF5-9D95-F0FFB653C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0BDA2F-ADEF-702D-5415-4741525D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38B1-A652-3442-A18C-FC93BC21014D}" type="datetimeFigureOut">
              <a:rPr lang="nl-NL" smtClean="0"/>
              <a:t>24-08-2022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A56F10-F9DB-0834-D896-2C604DAC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D42169-6D7D-43AF-865F-58611581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CA6-09AF-C44D-A32E-3E8349D86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11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366BAC-1964-E896-72A5-D173BE37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C7F5B3-8EF5-A13C-B109-387E36CE0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DD5A55-CA40-B29F-A6DA-52C237F55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38B1-A652-3442-A18C-FC93BC21014D}" type="datetimeFigureOut">
              <a:rPr lang="nl-NL" smtClean="0"/>
              <a:t>24-08-2022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B97E2E-0D6D-682F-E236-B9F0D770A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9EA2F4-87F1-B1CA-675D-B677B3D72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ACA6-09AF-C44D-A32E-3E8349D86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02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7B6C20A-0892-9DE4-C38C-300165363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63262"/>
            <a:ext cx="7772400" cy="5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7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1064F63-639E-9A1F-EE6E-D80BCF1C0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63262"/>
            <a:ext cx="7772400" cy="5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290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Breedbeeld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Microsoft Office User</cp:lastModifiedBy>
  <cp:revision>1</cp:revision>
  <dcterms:created xsi:type="dcterms:W3CDTF">2022-08-24T13:01:39Z</dcterms:created>
  <dcterms:modified xsi:type="dcterms:W3CDTF">2022-08-24T13:02:50Z</dcterms:modified>
</cp:coreProperties>
</file>